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оплате за детские сады через портал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https://uslugi.tatar.tu/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060848"/>
            <a:ext cx="8208912" cy="3312368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При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первоначальном посещении сайта необходимо зарегистрироваться, указав мобильный телефон и поставить галочку в окно «с правилами пользования согласен». На мобильный телефон в течении 5 минут придет СМС сообщение с паролем для входа в личный кабинет. После регистрации можно оплачивать различные услуги в электронном виде.  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13144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Пошаговая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оплате за детский сад в электронном виде на Портале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28800"/>
            <a:ext cx="8928992" cy="3777283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оплаты услуги заходим на сайт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uslugi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tatarstan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7816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1.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2050" name="Рисунок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712968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02234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Рисунок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814" y="548680"/>
            <a:ext cx="8568952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93420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778098"/>
          </a:xfrm>
        </p:spPr>
        <p:txBody>
          <a:bodyPr>
            <a:noAutofit/>
          </a:bodyPr>
          <a:lstStyle/>
          <a:p>
            <a:pPr algn="l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3.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муниципального образования РТ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Рисунок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692696"/>
            <a:ext cx="864096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95443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14" y="1129"/>
            <a:ext cx="9122485" cy="85010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Выбираем детский сад из раскрывающегося списка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Рисунок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8928992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43781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Вводим табельный номер ребенка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146" name="Рисунок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548680"/>
            <a:ext cx="8928992" cy="630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78994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116632"/>
            <a:ext cx="9108504" cy="620688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6.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Выбираем тип услуги для оплаты и нажимаем «Оплатить»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Рисунок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76672"/>
            <a:ext cx="9289032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28044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6" y="0"/>
            <a:ext cx="9032779" cy="634082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Заполняем данные плательщика (поля со * обязательны для заполнения), далее нажимаем «Продолжить»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4" name="Рисунок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8964488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45908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8. В появившемся окне заполняем реквизиты банковской карты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Рисунок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208912" cy="638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18044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Производим оплату (при использовании карты Ак барс банка и виртуальной карты Портала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РТ комиссия не взимается)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42" name="Рисунок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352928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51708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/>
          <a:lstStyle/>
          <a:p>
            <a:pPr marL="0" lv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Вход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личный кабинет.</a:t>
            </a:r>
          </a:p>
          <a:p>
            <a:pPr marL="0" lv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Услуги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электронном виде для жителей – детские сады – оплатить услуги.</a:t>
            </a:r>
          </a:p>
          <a:p>
            <a:pPr marL="0" lv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Дошкольное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– проверить начисление и оплатить услуги детского сада.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00883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4525963"/>
          </a:xfrm>
        </p:spPr>
        <p:txBody>
          <a:bodyPr/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Начисление по родительской плате и дополнительным услугам – муниципальной образование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Тукаевский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район и наименование  сельского поселения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– выбрать из списка.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Лицевой счет (табельный номер) ребенка.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за детский сад.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90618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651304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 услуг: </a:t>
            </a:r>
          </a:p>
          <a:p>
            <a:pPr marL="0" indent="0" algn="ctr">
              <a:buNone/>
            </a:pP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</a:t>
            </a:r>
          </a:p>
          <a:p>
            <a:pPr marL="0" indent="0" algn="ctr">
              <a:buNone/>
            </a:pP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-быстро</a:t>
            </a:r>
          </a:p>
          <a:p>
            <a:pPr algn="ctr">
              <a:buFontTx/>
              <a:buChar char="-"/>
            </a:pP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удобно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87378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64219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порядке постановки ребенка на учет в дошкольные образовательные учреждения через портал https://uslugi.tatar.ru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88840"/>
            <a:ext cx="8856984" cy="34172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постановки на учет через https://uslugi.tatar.ru: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воспользоваться электронными государственными услугами, необходимо зарегистрироваться на портале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Пройти несложный процесс регистрации Вам поможет пошаговая инструкция: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ввод номера Вашего мобильного телефона;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постановка галочки в окно «с правилами пользования согласен»;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на Ваш мобильный телефон в течение 5 минут придет СМС-сообщение с паролем для входа в личный кабинет.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95979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640960" cy="626469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в основном меню на главной странице портала выбираем услугу «Детские сады»-&gt; «Подать заявление на постановку на учет в детский сад».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Вам необходимы следующие документы: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документ, удостоверяющий личность родителей (законных представителей);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документ, подтверждающий право заявителей предоставлять интересы ребенка (в случае, если заявитель не является родителем);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свидетельство о рождении ребенка;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документ, подтверждающий место проживания ребенка по указанному адресу;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документ, подтверждающий право (льготу) родителям (законным представителям) на внеочередное или первоочередное предоставление места в ДОО;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документ, подтверждающий необходимость зачисления в группу оздоровительной направленности (при наличии потребности);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заключение психолого-медико-педагогической комиссии для постановки на учет в группы компенсирующей направленности (при наличии потребности).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27418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проверяем все указанные вами данные, даем свое согласие на их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обработку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85643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19268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клика по кнопке «Подать заявление», информация проверяется на корректность в базе данных Управления записи актов гражданского состояния Кабинета Министров Республики Татарстан.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проверка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пройдет успешно, то заявление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становится в очередь.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заявление получит статус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«Подтверждение документов»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Вам необходимо будет обратиться в Управление образования с оригиналами документов, удостоверяющих личность Заявителя и ребенка для подтверждения документов.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30773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6672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Посмотреть статус заявления и место Вашего ребенка в очереди можно либо по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идентификатору заявления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либо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серии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номеру свидетельства о рождении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184880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486</Words>
  <Application>Microsoft Office PowerPoint</Application>
  <PresentationFormat>Экран (4:3)</PresentationFormat>
  <Paragraphs>42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Информация об оплате за детские сады через портал https://uslugi.tatar.tu/ </vt:lpstr>
      <vt:lpstr>Слайд 2</vt:lpstr>
      <vt:lpstr>Слайд 3</vt:lpstr>
      <vt:lpstr>Слайд 4</vt:lpstr>
      <vt:lpstr> Информация о порядке постановки ребенка на учет в дошкольные образовательные учреждения через портал https://uslugi.tatar.ru </vt:lpstr>
      <vt:lpstr>Слайд 6</vt:lpstr>
      <vt:lpstr>Слайд 7</vt:lpstr>
      <vt:lpstr>Слайд 8</vt:lpstr>
      <vt:lpstr>Слайд 9</vt:lpstr>
      <vt:lpstr> Пошаговая инструкция по оплате за детский сад в электронном виде на Портале госуслуг РТ </vt:lpstr>
      <vt:lpstr>Шаг 1. </vt:lpstr>
      <vt:lpstr> Шаг 2. </vt:lpstr>
      <vt:lpstr>Шаг 3. Выбор муниципального образования РТ </vt:lpstr>
      <vt:lpstr> Шаг 4. Выбираем детский сад из раскрывающегося списка </vt:lpstr>
      <vt:lpstr> Шаг 5. Вводим табельный номер ребенка </vt:lpstr>
      <vt:lpstr>Шаг 6. Выбираем тип услуги для оплаты и нажимаем «Оплатить» </vt:lpstr>
      <vt:lpstr>  Шаг 7. Заполняем данные плательщика (поля со * обязательны для заполнения), далее нажимаем «Продолжить»  </vt:lpstr>
      <vt:lpstr>Шаг 8. В появившемся окне заполняем реквизиты банковской карты </vt:lpstr>
      <vt:lpstr> Шаг 9. Производим оплату (при использовании карты Ак барс банка и виртуальной карты Портала госуслуг РТ комиссия не взимается)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об оплате за детские сады через портал https://uslugi.tatar.tu/</dc:title>
  <dc:creator>Эльвира</dc:creator>
  <cp:lastModifiedBy>Ромашка</cp:lastModifiedBy>
  <cp:revision>4</cp:revision>
  <dcterms:created xsi:type="dcterms:W3CDTF">2016-04-18T06:57:30Z</dcterms:created>
  <dcterms:modified xsi:type="dcterms:W3CDTF">2016-04-18T14:29:31Z</dcterms:modified>
</cp:coreProperties>
</file>